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3005-3771-4243-8D23-48F74912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8589-5075-324F-9EB1-1F164EFF6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3724B-9532-884B-85F8-64BA9DA3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7E8D-C352-D445-B3F8-CD1CD7AA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E51BB-29B4-7348-AC11-18EFD4F0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6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1F38-CEE0-5D47-8CB6-044A8441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F55D3-2339-D44A-9D3F-B33AC9C5B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DD8B-D5CE-0C48-8764-5CDD6036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6CDF-DE5C-5D46-B08F-AE1F223F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60B0-D6BA-6347-8E76-AF96EFB3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8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B7FC5-DAC6-FB46-965C-2B7D27B2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514F4-FDAE-6E45-B7F6-069B6C673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24EE7-E36D-7D44-A63E-B6855A37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6B57-24EF-A04B-91B7-498ADFF4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BCCA4-01B9-0549-9B06-5F9B9659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4DD6-102D-CD41-94D5-3AEB1A21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9569-3160-5340-AA11-1A901981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ECBB-0932-1445-BD7B-F591D3F4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3827-85E0-7B4C-B99E-E52FD483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EBAD5-CB5E-B64C-A01F-E5970394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0CA9-B050-3148-8F52-54F5524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2E063-3381-2343-BDEF-E65E321A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B0BE-4879-7C49-BD6E-42F49F0F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176FF-C984-C546-940C-FC7A3FF9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1B2D2-B842-474F-879B-EC060865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3861-967B-454B-9C5A-EBB16009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4E34-B941-824B-A717-1B60FB61D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F3329-F3A2-2B4B-97D7-2D56FDD63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3081E-95A2-6541-9412-C9C6ED13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E1E90-EF66-E946-98E6-3945AEB1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141B5-FC29-7847-8BDE-45834B07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3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1194-B66A-584A-8CD8-9EAB5612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C5088-143A-5140-BB3E-EAE744842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8169-CC51-4943-82D1-D4C343665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DAC8-1592-DB42-8E59-231816C62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A4A7-56F4-7241-8542-63C4A3C3E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288BC-0DF8-964D-B76A-3239A3A3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54D88-F001-3947-AE8F-2A2598F9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E739C-D55B-1B4D-8209-A77D640B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F9BD-8A9E-B54F-91A4-B5D551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991B5-480B-2B48-9263-DFABF9DC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151B-6A49-1944-9D56-6D37E53A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68737-F502-B040-B7EF-D44590C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AF996-1574-2442-8C71-D6DB8F6D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B474C-3295-454A-9064-29098365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BDC-49CF-514F-AB77-CAC332C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4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50BB-90E9-7B46-BB93-88B26C27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75E2-4C90-9B40-8B87-5117D1B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303DD-83C2-7B4F-85AB-3A9B63E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F61BA-0D73-E84B-A7E7-E7E6B47E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8B0F6-679E-3945-AC6B-ED4C3176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E617F-1B9C-BA40-889F-D80F1B29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4196-0D5D-8941-9738-6CBAF531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AAB50-A862-BD41-A8BF-E779363D8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90776-92D2-604C-9094-9BCBE5AA7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7D7D-6189-9247-8584-6715F605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ED9F-2BE1-8147-B772-E38D77F1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76E2-D890-8249-B8C3-5F88BF96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6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01826-84F7-364B-B4CB-92F20BC0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8DC69-9DBF-0C47-960D-A8223898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D8527-9119-8C46-901C-E7F704507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5329-14F0-F144-B707-CB45F8B99A4A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BED2E-857F-CA4E-B5FD-F91AD8E89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99CB4-80D1-1D40-9DB3-EE3B8117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A9F74-942D-F14D-BD52-9127ABC3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8661"/>
            <a:ext cx="3844083" cy="254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294BB-65A0-CD43-8FB5-207AA723C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03" y="218660"/>
            <a:ext cx="3264756" cy="2545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26FA6-2E14-7C4F-8BC9-568C67E9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134" y="219568"/>
            <a:ext cx="2721718" cy="254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57CF9-FF28-794A-9CB6-6342F1164F01}"/>
              </a:ext>
            </a:extLst>
          </p:cNvPr>
          <p:cNvSpPr txBox="1"/>
          <p:nvPr/>
        </p:nvSpPr>
        <p:spPr>
          <a:xfrm>
            <a:off x="9330981" y="2166730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54A4F-9541-1D41-9F80-FF5F3A407928}"/>
              </a:ext>
            </a:extLst>
          </p:cNvPr>
          <p:cNvSpPr txBox="1"/>
          <p:nvPr/>
        </p:nvSpPr>
        <p:spPr>
          <a:xfrm>
            <a:off x="5520349" y="235139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7994-8A7C-164F-8AEE-AE090B8B7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4" y="3927268"/>
            <a:ext cx="4566594" cy="2849696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9AC8F-204D-E841-B25F-9D32BAD2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584" y="3927268"/>
            <a:ext cx="4674350" cy="29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6FC84-9D3B-3A47-A776-A0A80A9A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39" y="2900908"/>
            <a:ext cx="8491208" cy="35893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3AFA1A-323C-0F46-86AA-71B1AF8F34AF}"/>
              </a:ext>
            </a:extLst>
          </p:cNvPr>
          <p:cNvGrpSpPr/>
          <p:nvPr/>
        </p:nvGrpSpPr>
        <p:grpSpPr>
          <a:xfrm>
            <a:off x="119269" y="258418"/>
            <a:ext cx="10436088" cy="2007812"/>
            <a:chOff x="0" y="367749"/>
            <a:chExt cx="12192000" cy="234563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A72D26F-36EA-0C43-8781-731F2A615F71}"/>
                </a:ext>
              </a:extLst>
            </p:cNvPr>
            <p:cNvSpPr/>
            <p:nvPr/>
          </p:nvSpPr>
          <p:spPr>
            <a:xfrm>
              <a:off x="0" y="367749"/>
              <a:ext cx="12192000" cy="234563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3AEC39-835D-314D-9C6F-AA282619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94" y="795585"/>
              <a:ext cx="1594353" cy="14899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4D15B-6E78-994B-B7F9-B76C5E60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134" y="795586"/>
              <a:ext cx="1910788" cy="1489960"/>
            </a:xfrm>
            <a:prstGeom prst="rect">
              <a:avLst/>
            </a:prstGeom>
          </p:spPr>
        </p:pic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05B966DE-E0BE-F84D-BF3B-6CB5B5349C4C}"/>
                </a:ext>
              </a:extLst>
            </p:cNvPr>
            <p:cNvSpPr/>
            <p:nvPr/>
          </p:nvSpPr>
          <p:spPr>
            <a:xfrm>
              <a:off x="2822713" y="974035"/>
              <a:ext cx="1699591" cy="103366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DA6B3C4-2044-6447-B62A-9D24C49D9C49}"/>
                </a:ext>
              </a:extLst>
            </p:cNvPr>
            <p:cNvSpPr/>
            <p:nvPr/>
          </p:nvSpPr>
          <p:spPr>
            <a:xfrm>
              <a:off x="4396409" y="974035"/>
              <a:ext cx="1699591" cy="1033669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60CD871-C18C-0247-B1B9-43ADB9FF5034}"/>
                </a:ext>
              </a:extLst>
            </p:cNvPr>
            <p:cNvSpPr/>
            <p:nvPr/>
          </p:nvSpPr>
          <p:spPr>
            <a:xfrm>
              <a:off x="5970105" y="974035"/>
              <a:ext cx="1699591" cy="1033669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2199913D-BDEC-9840-AED9-C62303251246}"/>
                </a:ext>
              </a:extLst>
            </p:cNvPr>
            <p:cNvSpPr/>
            <p:nvPr/>
          </p:nvSpPr>
          <p:spPr>
            <a:xfrm>
              <a:off x="7490011" y="974035"/>
              <a:ext cx="1699591" cy="1033669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8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28C6F3-9A54-0443-91EA-6BD4B7F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8535"/>
            <a:ext cx="4713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32312-F1F1-2443-B8D9-30E748C6DBBE}"/>
              </a:ext>
            </a:extLst>
          </p:cNvPr>
          <p:cNvGrpSpPr/>
          <p:nvPr/>
        </p:nvGrpSpPr>
        <p:grpSpPr>
          <a:xfrm>
            <a:off x="5737117" y="-18535"/>
            <a:ext cx="4813300" cy="6876535"/>
            <a:chOff x="5379308" y="-1"/>
            <a:chExt cx="4813300" cy="68765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567D48-5B9F-CC45-8C06-D75186AF3C7B}"/>
                </a:ext>
              </a:extLst>
            </p:cNvPr>
            <p:cNvGrpSpPr/>
            <p:nvPr/>
          </p:nvGrpSpPr>
          <p:grpSpPr>
            <a:xfrm>
              <a:off x="5379308" y="-1"/>
              <a:ext cx="4813300" cy="6876535"/>
              <a:chOff x="5379308" y="-1"/>
              <a:chExt cx="4813300" cy="68765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9EA24A-F514-9E4D-B32B-5FD490815416}"/>
                  </a:ext>
                </a:extLst>
              </p:cNvPr>
              <p:cNvSpPr/>
              <p:nvPr/>
            </p:nvSpPr>
            <p:spPr>
              <a:xfrm>
                <a:off x="5379308" y="-1"/>
                <a:ext cx="4813300" cy="687653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3C8544-DEA2-544A-8CFC-0AB2161FCF5B}"/>
                  </a:ext>
                </a:extLst>
              </p:cNvPr>
              <p:cNvSpPr txBox="1"/>
              <p:nvPr/>
            </p:nvSpPr>
            <p:spPr>
              <a:xfrm>
                <a:off x="5465189" y="778476"/>
                <a:ext cx="45294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Times" pitchFamily="2" charset="0"/>
                  </a:rPr>
                  <a:t>Time Series Analysis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09EDB7B-1572-A644-94C1-0A6F1FD0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9308" y="2362543"/>
                <a:ext cx="4813300" cy="30226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E13FD-FE80-C24A-BE04-79194E54F71F}"/>
                </a:ext>
              </a:extLst>
            </p:cNvPr>
            <p:cNvSpPr txBox="1"/>
            <p:nvPr/>
          </p:nvSpPr>
          <p:spPr>
            <a:xfrm>
              <a:off x="7943604" y="1370454"/>
              <a:ext cx="1967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Sada Narayanappa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05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863DBB-42A8-2B48-9B61-87E0DF0F581B}"/>
              </a:ext>
            </a:extLst>
          </p:cNvPr>
          <p:cNvGrpSpPr/>
          <p:nvPr/>
        </p:nvGrpSpPr>
        <p:grpSpPr>
          <a:xfrm>
            <a:off x="0" y="0"/>
            <a:ext cx="4813300" cy="6876535"/>
            <a:chOff x="0" y="0"/>
            <a:chExt cx="4813300" cy="6876535"/>
          </a:xfrm>
          <a:effectLst>
            <a:outerShdw blurRad="904293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9EA24A-F514-9E4D-B32B-5FD490815416}"/>
                </a:ext>
              </a:extLst>
            </p:cNvPr>
            <p:cNvSpPr/>
            <p:nvPr/>
          </p:nvSpPr>
          <p:spPr>
            <a:xfrm>
              <a:off x="0" y="0"/>
              <a:ext cx="4813300" cy="6876535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C8544-DEA2-544A-8CFC-0AB2161FCF5B}"/>
                </a:ext>
              </a:extLst>
            </p:cNvPr>
            <p:cNvSpPr txBox="1"/>
            <p:nvPr/>
          </p:nvSpPr>
          <p:spPr>
            <a:xfrm>
              <a:off x="98165" y="47016"/>
              <a:ext cx="461697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Artificial Intelligence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Machine Learning,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E13FD-FE80-C24A-BE04-79194E54F71F}"/>
                </a:ext>
              </a:extLst>
            </p:cNvPr>
            <p:cNvSpPr txBox="1"/>
            <p:nvPr/>
          </p:nvSpPr>
          <p:spPr>
            <a:xfrm>
              <a:off x="2314626" y="2052800"/>
              <a:ext cx="1967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Sada Narayanappa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7DB726-FE54-C342-A9AF-5B256C23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0" y="2446356"/>
              <a:ext cx="4661120" cy="42015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3087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18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Narayanappa, Sadananda (US)</dc:creator>
  <cp:lastModifiedBy>Sada M</cp:lastModifiedBy>
  <cp:revision>14</cp:revision>
  <dcterms:created xsi:type="dcterms:W3CDTF">2020-07-11T01:20:49Z</dcterms:created>
  <dcterms:modified xsi:type="dcterms:W3CDTF">2021-10-05T16:11:28Z</dcterms:modified>
</cp:coreProperties>
</file>